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55" r:id="rId2"/>
    <p:sldId id="2571" r:id="rId3"/>
    <p:sldId id="2597" r:id="rId4"/>
  </p:sldIdLst>
  <p:sldSz cx="12192000" cy="6858000"/>
  <p:notesSz cx="6858000" cy="9144000"/>
  <p:defaultTextStyle>
    <a:defPPr>
      <a:defRPr lang="da-G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GL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338CD-9147-4F75-9598-EEDF33148E84}" type="datetimeFigureOut">
              <a:rPr lang="da-GL" smtClean="0"/>
              <a:t>05.01.2024</a:t>
            </a:fld>
            <a:endParaRPr lang="da-GL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GL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GL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GL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657D6-0B9E-4799-B415-EE28B1C351EE}" type="slidenum">
              <a:rPr lang="da-GL" smtClean="0"/>
              <a:t>‹nr.›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171109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8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32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51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 dirty="0"/>
              <a:t>Klik på ikonet for at tilføje et billede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 dirty="0"/>
              <a:t>KLIK FOR AT TILFØJE EN TITEL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 dirty="0"/>
              <a:t>SKRIV UNDERTITLEN HER</a:t>
            </a:r>
          </a:p>
        </p:txBody>
      </p:sp>
      <p:sp>
        <p:nvSpPr>
          <p:cNvPr id="5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1143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ille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" name="Rektangel 1" title="Dekorativ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TILFØJE EN TITEL</a:t>
            </a:r>
          </a:p>
        </p:txBody>
      </p:sp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SKRIV UNDERTITLEN HER</a:t>
            </a:r>
          </a:p>
        </p:txBody>
      </p:sp>
      <p:sp>
        <p:nvSpPr>
          <p:cNvPr id="6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326921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opdel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" name="Rektangel 1" title="Dekorativ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TILFØJE EN TITEL</a:t>
            </a:r>
          </a:p>
        </p:txBody>
      </p:sp>
      <p:sp>
        <p:nvSpPr>
          <p:cNvPr id="12" name="Pladsholder til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SKRIV UNDERTITLEN HER</a:t>
            </a:r>
          </a:p>
        </p:txBody>
      </p:sp>
      <p:sp>
        <p:nvSpPr>
          <p:cNvPr id="13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2027265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da-DK" noProof="0"/>
              <a:t>Dagsorden</a:t>
            </a:r>
          </a:p>
        </p:txBody>
      </p:sp>
      <p:sp>
        <p:nvSpPr>
          <p:cNvPr id="29" name="Pladsholder til billede 28" title="Dekorativ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32" name="Pladsholder til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3" name="Pladsholder til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4" name="Pladsholder til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5" name="Pladsholder til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6" name="Pladsholder til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42" name="Figur 62" title="Dekorativ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281076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dsholder til billede 28" title="Dekorativ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da-DK" noProof="0" dirty="0"/>
              <a:t>Klik på ikonet for at tilføje et billede</a:t>
            </a:r>
          </a:p>
        </p:txBody>
      </p:sp>
      <p:sp>
        <p:nvSpPr>
          <p:cNvPr id="32" name="Pladsholder til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3" name="Pladsholder til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4" name="Pladsholder til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5" name="Pladsholder til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6" name="Pladsholder til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" name="Rektangel 2" title="Dekorativ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2" name="Figur 62" title="Dekorativ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da-DK" noProof="0"/>
              <a:t>Dagsorden</a:t>
            </a:r>
          </a:p>
        </p:txBody>
      </p:sp>
    </p:spTree>
    <p:extLst>
      <p:ext uri="{BB962C8B-B14F-4D97-AF65-F5344CB8AC3E}">
        <p14:creationId xmlns:p14="http://schemas.microsoft.com/office/powerpoint/2010/main" val="2655374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dsholder til billede 28" title="Dekorativ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32" name="Pladsholder til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3" name="Pladsholder til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4" name="Pladsholder til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5" name="Pladsholder til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6" name="Pladsholder til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" name="Rektangel 2" title="Dekorativ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2" name="Figur 62" title="Dekorativ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da-DK" noProof="0"/>
              <a:t>Dagsorden</a:t>
            </a:r>
          </a:p>
        </p:txBody>
      </p:sp>
    </p:spTree>
    <p:extLst>
      <p:ext uri="{BB962C8B-B14F-4D97-AF65-F5344CB8AC3E}">
        <p14:creationId xmlns:p14="http://schemas.microsoft.com/office/powerpoint/2010/main" val="1776701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dsholder til billede 28" title="Dekorativ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3" name="Rektangel 2" title="Dekorativ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32" name="Pladsholder til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3" name="Pladsholder til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4" name="Pladsholder til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5" name="Pladsholder til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6" name="Pladsholder til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7" name="Pladsholder til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1</a:t>
            </a:r>
          </a:p>
        </p:txBody>
      </p:sp>
      <p:sp>
        <p:nvSpPr>
          <p:cNvPr id="38" name="Pladsholder til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2</a:t>
            </a:r>
          </a:p>
        </p:txBody>
      </p:sp>
      <p:sp>
        <p:nvSpPr>
          <p:cNvPr id="39" name="Pladsholder til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3</a:t>
            </a:r>
          </a:p>
        </p:txBody>
      </p:sp>
      <p:sp>
        <p:nvSpPr>
          <p:cNvPr id="40" name="Pladsholder til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4</a:t>
            </a:r>
          </a:p>
        </p:txBody>
      </p:sp>
      <p:sp>
        <p:nvSpPr>
          <p:cNvPr id="41" name="Pladsholder til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a-DK" noProof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da-DK" noProof="0"/>
              <a:t>Dagsorden</a:t>
            </a:r>
          </a:p>
        </p:txBody>
      </p:sp>
    </p:spTree>
    <p:extLst>
      <p:ext uri="{BB962C8B-B14F-4D97-AF65-F5344CB8AC3E}">
        <p14:creationId xmlns:p14="http://schemas.microsoft.com/office/powerpoint/2010/main" val="492887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5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6" name="Figur 62" title="Dekorativ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  <p:sp>
        <p:nvSpPr>
          <p:cNvPr id="9" name="Pladsholder til billede 5" title="Dekorativ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986198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da-DK" noProof="0"/>
              <a:t>Klik for at tilføje en titel her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7825" y="3212363"/>
            <a:ext cx="4312353" cy="2962659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1" name="Figur 62" title="Dekorativ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2842887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3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da-DK" noProof="0"/>
              <a:t>Klik for at tilføje en titel her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97253" y="2920422"/>
            <a:ext cx="4544580" cy="3226378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606800"/>
            <a:ext cx="4927601" cy="2540000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61067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1" name="Rektangel 10" title="Dekorativ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tilføje en titel her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2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0541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TAK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WWW.WEBSITENAME.COM</a:t>
            </a:r>
          </a:p>
        </p:txBody>
      </p:sp>
      <p:sp>
        <p:nvSpPr>
          <p:cNvPr id="5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979414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 title="Dekorativ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3" name="Rektangel 2" title="Dekorativ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tilføje en titel her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da-DK" noProof="0"/>
              <a:t>Klik for at tilføje en titel her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</p:spTree>
    <p:extLst>
      <p:ext uri="{BB962C8B-B14F-4D97-AF65-F5344CB8AC3E}">
        <p14:creationId xmlns:p14="http://schemas.microsoft.com/office/powerpoint/2010/main" val="2803658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 title="Dekorativ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1" name="Titel 1" title="Dekorativ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da-DK" noProof="0"/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tilføje en titel her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da-DK" noProof="0"/>
              <a:t>Klik for at tilføje en titel her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49104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</p:spTree>
    <p:extLst>
      <p:ext uri="{BB962C8B-B14F-4D97-AF65-F5344CB8AC3E}">
        <p14:creationId xmlns:p14="http://schemas.microsoft.com/office/powerpoint/2010/main" val="3971146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korativ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da-DK" noProof="0"/>
          </a:p>
        </p:txBody>
      </p:sp>
      <p:sp>
        <p:nvSpPr>
          <p:cNvPr id="12" name="Titel 1" title="Dekorativ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da-DK" noProof="0"/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tilføje en titel her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da-DK" noProof="0"/>
              <a:t>Klik for at tilføje en titel her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15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4110510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korativ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da-DK" noProof="0"/>
          </a:p>
        </p:txBody>
      </p:sp>
      <p:sp>
        <p:nvSpPr>
          <p:cNvPr id="12" name="Titel 1" title="Dekorativ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da-DK" noProof="0"/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tilføje en titel her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da-DK" noProof="0"/>
              <a:t>Klik for at tilføje en titel her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15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173785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5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tilføje en titel her</a:t>
            </a:r>
          </a:p>
        </p:txBody>
      </p:sp>
      <p:sp>
        <p:nvSpPr>
          <p:cNvPr id="6" name="Pladsholder til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tilføje en titel her</a:t>
            </a:r>
          </a:p>
        </p:txBody>
      </p:sp>
      <p:sp>
        <p:nvSpPr>
          <p:cNvPr id="10" name="Figur 62" title="Dekorativ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2542849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7" name="Pladsholder til tekst 6" title="Dekorativ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da-DK" noProof="0"/>
              <a:t>Klik for at </a:t>
            </a:r>
            <a:br>
              <a:rPr lang="da-DK" noProof="0"/>
            </a:br>
            <a:r>
              <a:rPr lang="da-DK" noProof="0"/>
              <a:t>Tilføj en titel</a:t>
            </a:r>
          </a:p>
        </p:txBody>
      </p:sp>
      <p:sp>
        <p:nvSpPr>
          <p:cNvPr id="9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3343665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 title="Dekorativ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da-DK" noProof="0"/>
              <a:t>Klik for at tilføje titel</a:t>
            </a:r>
          </a:p>
        </p:txBody>
      </p:sp>
      <p:sp>
        <p:nvSpPr>
          <p:cNvPr id="5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6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906749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da-DK" noProof="0"/>
              <a:t>Klik for at tilføje titel</a:t>
            </a:r>
          </a:p>
        </p:txBody>
      </p:sp>
      <p:sp>
        <p:nvSpPr>
          <p:cNvPr id="5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743606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title="Dekorativ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6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da-DK" sz="1400" b="0" i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</a:t>
            </a:r>
            <a:br>
              <a:rPr lang="da-DK" noProof="0"/>
            </a:br>
            <a:r>
              <a:rPr lang="da-DK" noProof="0"/>
              <a:t>Tilføj en titel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tilføje en titel her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3737092"/>
            <a:ext cx="3085618" cy="2663707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531536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 title="Dekorativ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redigere </a:t>
            </a:r>
            <a:br>
              <a:rPr lang="da-DK" noProof="0"/>
            </a:br>
            <a:r>
              <a:rPr lang="da-DK" noProof="0"/>
              <a:t>Mastertypografi for overskrifter</a:t>
            </a:r>
          </a:p>
        </p:txBody>
      </p:sp>
    </p:spTree>
    <p:extLst>
      <p:ext uri="{BB962C8B-B14F-4D97-AF65-F5344CB8AC3E}">
        <p14:creationId xmlns:p14="http://schemas.microsoft.com/office/powerpoint/2010/main" val="428428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8" name="Rektangel 7" title="Dekorativ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TILFØJE EN TITEL</a:t>
            </a:r>
          </a:p>
        </p:txBody>
      </p:sp>
      <p:sp>
        <p:nvSpPr>
          <p:cNvPr id="10" name="Pladsholder til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SKRIV UNDERTITLEN HER</a:t>
            </a:r>
          </a:p>
        </p:txBody>
      </p:sp>
      <p:sp>
        <p:nvSpPr>
          <p:cNvPr id="11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1826603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 title="Dekorativ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991329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4" title="Dekorativ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" name="Pladsholder til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6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2329261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4" title="Dekorativ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3" name="Pladsholder til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226596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4" title="Dekorativ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</p:spTree>
    <p:extLst>
      <p:ext uri="{BB962C8B-B14F-4D97-AF65-F5344CB8AC3E}">
        <p14:creationId xmlns:p14="http://schemas.microsoft.com/office/powerpoint/2010/main" val="3151360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4" title="Dekorativ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513110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4" title="Dekorativ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</p:spTree>
    <p:extLst>
      <p:ext uri="{BB962C8B-B14F-4D97-AF65-F5344CB8AC3E}">
        <p14:creationId xmlns:p14="http://schemas.microsoft.com/office/powerpoint/2010/main" val="869354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4" title="Dekorativ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71632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4" title="Dekorativ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</p:spTree>
    <p:extLst>
      <p:ext uri="{BB962C8B-B14F-4D97-AF65-F5344CB8AC3E}">
        <p14:creationId xmlns:p14="http://schemas.microsoft.com/office/powerpoint/2010/main" val="2007388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4" title="Dekorativ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" name="Rektangel 4" title="Dekorativ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</p:spTree>
    <p:extLst>
      <p:ext uri="{BB962C8B-B14F-4D97-AF65-F5344CB8AC3E}">
        <p14:creationId xmlns:p14="http://schemas.microsoft.com/office/powerpoint/2010/main" val="2456843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4" title="Dekorativ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" name="Rektangel 4" title="Dekorativ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</p:spTree>
    <p:extLst>
      <p:ext uri="{BB962C8B-B14F-4D97-AF65-F5344CB8AC3E}">
        <p14:creationId xmlns:p14="http://schemas.microsoft.com/office/powerpoint/2010/main" val="117097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TAK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WWW.WEBSITENAME.COM</a:t>
            </a:r>
          </a:p>
        </p:txBody>
      </p:sp>
      <p:sp>
        <p:nvSpPr>
          <p:cNvPr id="5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  <p:sp>
        <p:nvSpPr>
          <p:cNvPr id="2" name="Rektangel 1" title="Dekorativ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010808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korativ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da-DK" noProof="0"/>
            </a:p>
          </p:txBody>
        </p:sp>
        <p:sp>
          <p:nvSpPr>
            <p:cNvPr id="6" name="PLADSHOLDER TIL BILLEDE" title="Dekorativ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da-DK" noProof="0"/>
            </a:p>
          </p:txBody>
        </p:sp>
      </p:grp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Sektionsoverskrift</a:t>
            </a:r>
          </a:p>
        </p:txBody>
      </p:sp>
    </p:spTree>
    <p:extLst>
      <p:ext uri="{BB962C8B-B14F-4D97-AF65-F5344CB8AC3E}">
        <p14:creationId xmlns:p14="http://schemas.microsoft.com/office/powerpoint/2010/main" val="49630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korativ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da-DK" noProof="0"/>
            </a:p>
          </p:txBody>
        </p:sp>
        <p:sp>
          <p:nvSpPr>
            <p:cNvPr id="6" name="PLADSHOLDER TIL BILLEDE" title="Dekorativ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da-DK" noProof="0"/>
            </a:p>
          </p:txBody>
        </p:sp>
      </p:grp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Sektionsoverskrift</a:t>
            </a:r>
          </a:p>
        </p:txBody>
      </p:sp>
    </p:spTree>
    <p:extLst>
      <p:ext uri="{BB962C8B-B14F-4D97-AF65-F5344CB8AC3E}">
        <p14:creationId xmlns:p14="http://schemas.microsoft.com/office/powerpoint/2010/main" val="10421944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korativ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da-DK" noProof="0"/>
            </a:p>
          </p:txBody>
        </p:sp>
        <p:sp>
          <p:nvSpPr>
            <p:cNvPr id="6" name="PLADSHOLDER TIL BILLEDE" title="Dekorativ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da-DK" noProof="0"/>
            </a:p>
          </p:txBody>
        </p:sp>
      </p:grp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Sektionsoverskrift</a:t>
            </a:r>
          </a:p>
        </p:txBody>
      </p:sp>
    </p:spTree>
    <p:extLst>
      <p:ext uri="{BB962C8B-B14F-4D97-AF65-F5344CB8AC3E}">
        <p14:creationId xmlns:p14="http://schemas.microsoft.com/office/powerpoint/2010/main" val="3595490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title="Dekorativ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Sektionsoverskrift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9660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title="Dekorativ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Sektionsoverskrift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7432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title="Dekorativ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Sektionsoverskrift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3097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47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 title="Dekorativ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6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da-DK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6" name="Pladsholder til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8" name="Pladsholder til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5" name="Pladsholder til billede 5" title="Dekorativ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1" name="Pladsholder til billede 5" title="Dekorativ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da-DK" noProof="0"/>
              <a:t>Klik på ikonet for at tilføje et billede</a:t>
            </a:r>
          </a:p>
        </p:txBody>
      </p:sp>
      <p:sp>
        <p:nvSpPr>
          <p:cNvPr id="22" name="Pladsholder til billede 5" title="Dekorativ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da-DK" noProof="0"/>
              <a:t>Klik på ikonet for at tilføje et billede</a:t>
            </a:r>
          </a:p>
        </p:txBody>
      </p:sp>
      <p:sp>
        <p:nvSpPr>
          <p:cNvPr id="23" name="Pladsholder til billede 5" title="Dekorativ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da-DK" noProof="0"/>
              <a:t>Klik på ikonet for at tilføje et billede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for at tilføje slidetitlen her</a:t>
            </a:r>
          </a:p>
        </p:txBody>
      </p:sp>
      <p:sp>
        <p:nvSpPr>
          <p:cNvPr id="25" name="Pladsholder til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da-DK" noProof="0"/>
              <a:t>UNDERTITLEN PLACERES HER</a:t>
            </a:r>
          </a:p>
        </p:txBody>
      </p:sp>
      <p:sp>
        <p:nvSpPr>
          <p:cNvPr id="26" name="Pladsholder til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7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6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6" name="Pladsholder til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8" name="Pladsholder til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da-DK" noProof="0"/>
              <a:t>Klik for at tilføje slidetitlen her</a:t>
            </a:r>
          </a:p>
        </p:txBody>
      </p:sp>
      <p:sp>
        <p:nvSpPr>
          <p:cNvPr id="20" name="Pladsholder til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da-DK" noProof="0"/>
              <a:t>UNDERTITLEN PLACERES HER</a:t>
            </a:r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5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8" name="Pladsholder til billede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9" name="Pladsholder til billede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30" name="Pladsholder til billede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936193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 title="Dekorativ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da-DK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da-DK" noProof="0"/>
              <a:t>Klik for at tilføje slidetitlen her</a:t>
            </a:r>
          </a:p>
        </p:txBody>
      </p:sp>
      <p:sp>
        <p:nvSpPr>
          <p:cNvPr id="6" name="Pladsholder til billede 5" title="Dekorativ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1" name="Pladsholder til billede 5" title="Dekorativ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da-DK" noProof="0"/>
              <a:t>Klik på ikonet for at tilføje et billede</a:t>
            </a:r>
          </a:p>
        </p:txBody>
      </p:sp>
      <p:sp>
        <p:nvSpPr>
          <p:cNvPr id="13" name="Pladsholder til billede 5" title="Dekorativ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da-DK" noProof="0"/>
              <a:t>Klik på ikonet for at tilføje et billede</a:t>
            </a:r>
          </a:p>
        </p:txBody>
      </p:sp>
      <p:sp>
        <p:nvSpPr>
          <p:cNvPr id="14" name="Pladsholder til billede 5" title="Dekorativ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da-DK" noProof="0"/>
              <a:t>Klik på ikonet for at tilføje et billede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6" name="Pladsholder til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8" name="Pladsholder til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0" name="Pladsholder til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5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1518190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TILFØJE EN TITEL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SKRIV UNDERTITLEN HER</a:t>
            </a:r>
          </a:p>
        </p:txBody>
      </p:sp>
      <p:sp>
        <p:nvSpPr>
          <p:cNvPr id="5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  <p:sp>
        <p:nvSpPr>
          <p:cNvPr id="7" name="Rektangel 6" title="Dekorativ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1047098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6" name="Pladsholder til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8" name="Pladsholder til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da-DK" noProof="0"/>
              <a:t>Klik for at tilføje slidetitlen her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7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4" name="Pladsholder til billede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5" name="Pladsholder til billede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6" name="Pladsholder til billede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7" name="Pladsholder til billede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04283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 title="Dekorativ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da-DK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da-DK" noProof="0"/>
              <a:t>Klik for at tilføje slidetitlen her</a:t>
            </a:r>
          </a:p>
        </p:txBody>
      </p:sp>
      <p:sp>
        <p:nvSpPr>
          <p:cNvPr id="17" name="Pladsholder til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da-DK" noProof="0"/>
              <a:t>UNDERTITLEN PLACERES HER</a:t>
            </a:r>
          </a:p>
        </p:txBody>
      </p:sp>
      <p:sp>
        <p:nvSpPr>
          <p:cNvPr id="6" name="Pladsholder til billede 5" title="Dekorativ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1" name="Pladsholder til billede 5" title="Dekorativ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da-DK" noProof="0"/>
              <a:t>Klik på ikonet for at tilføje et billede</a:t>
            </a:r>
          </a:p>
        </p:txBody>
      </p:sp>
      <p:sp>
        <p:nvSpPr>
          <p:cNvPr id="13" name="Pladsholder til billede 5" title="Dekorativ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da-DK" noProof="0"/>
              <a:t>Klik på ikonet for at tilføje et billede</a:t>
            </a:r>
          </a:p>
        </p:txBody>
      </p:sp>
      <p:sp>
        <p:nvSpPr>
          <p:cNvPr id="14" name="Pladsholder til billede 5" title="Dekorativ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da-DK" noProof="0"/>
              <a:t>Klik på ikonet for at tilføje et billede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6" name="Pladsholder til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8" name="Pladsholder til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5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3545872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title="Dekorativ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5" name="Pladsholder til billede 4" title="Dekorativ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6" name="Pladsholder til billede 4" title="Dekorativ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7" name="Pladsholder til billede 4" title="Dekorativ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8" name="Pladsholder til billede 4" title="Dekorativ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711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0" name="Pladsholder til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TILFØJ NAVN HER</a:t>
            </a:r>
          </a:p>
        </p:txBody>
      </p:sp>
      <p:sp>
        <p:nvSpPr>
          <p:cNvPr id="11" name="Pladsholder til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10942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TILFØJ NAVN HER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717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8" name="Pladsholder til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TILFØJ NAVN HER</a:t>
            </a:r>
          </a:p>
        </p:txBody>
      </p:sp>
      <p:sp>
        <p:nvSpPr>
          <p:cNvPr id="19" name="Pladsholder til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2340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0" name="Pladsholder til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TILFØJ NAVN HER</a:t>
            </a:r>
          </a:p>
        </p:txBody>
      </p:sp>
      <p:sp>
        <p:nvSpPr>
          <p:cNvPr id="21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83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 title="Dekorativ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1" name="Rektangel 20" title="Dekorativ"/>
          <p:cNvSpPr/>
          <p:nvPr userDrawn="1"/>
        </p:nvSpPr>
        <p:spPr>
          <a:xfrm>
            <a:off x="6092848" y="1964266"/>
            <a:ext cx="3052729" cy="24522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8" name="Rektangel 27" title="Dekorativ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0" name="Pladsholder til billede 4" title="Dekorativ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32" name="Pladsholder til billede 4" title="Dekorativ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33" name="Pladsholder til billede 4" title="Dekorativ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6" name="Rektangel 25" title="Dekorativ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0" name="Pladsholder til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TILFØJ NAVN HER</a:t>
            </a:r>
          </a:p>
        </p:txBody>
      </p:sp>
      <p:sp>
        <p:nvSpPr>
          <p:cNvPr id="11" name="Pladsholder til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TILFØJ NAVN HER</a:t>
            </a:r>
          </a:p>
        </p:txBody>
      </p:sp>
      <p:sp>
        <p:nvSpPr>
          <p:cNvPr id="13" name="Pladsholder til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4" name="Pladsholder til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TILFØJ NAVN HER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6" name="Pladsholder til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TILFØJ NAVN HER</a:t>
            </a:r>
          </a:p>
        </p:txBody>
      </p:sp>
      <p:sp>
        <p:nvSpPr>
          <p:cNvPr id="31" name="Pladsholder til billede 4" title="Dekorativ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292275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 noProof="0"/>
              <a:t>Klik for at tilføje </a:t>
            </a:r>
            <a:br>
              <a:rPr lang="da-DK" noProof="0"/>
            </a:br>
            <a:r>
              <a:rPr lang="da-DK" noProof="0"/>
              <a:t>Slidetitel her</a:t>
            </a:r>
          </a:p>
        </p:txBody>
      </p:sp>
      <p:sp>
        <p:nvSpPr>
          <p:cNvPr id="13" name="Pladsholder til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4" name="Pladsholder til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da-DK" noProof="0"/>
              <a:t>UNDERTITLEN PLACERES HER</a:t>
            </a:r>
          </a:p>
        </p:txBody>
      </p:sp>
      <p:sp>
        <p:nvSpPr>
          <p:cNvPr id="3" name="Pladsholder for diagram 2" title="Dekorativ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diagram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6848330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da-DK" noProof="0"/>
              <a:t>Klik for at tilføje </a:t>
            </a:r>
            <a:br>
              <a:rPr lang="da-DK" noProof="0"/>
            </a:br>
            <a:r>
              <a:rPr lang="da-DK" noProof="0"/>
              <a:t>Slidetitel her</a:t>
            </a:r>
          </a:p>
        </p:txBody>
      </p:sp>
      <p:sp>
        <p:nvSpPr>
          <p:cNvPr id="13" name="Pladsholder til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4" name="Pladsholder til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da-DK" noProof="0"/>
              <a:t>UNDERTITLEN PLACERES HER</a:t>
            </a:r>
          </a:p>
        </p:txBody>
      </p:sp>
      <p:sp>
        <p:nvSpPr>
          <p:cNvPr id="3" name="Pladsholder for diagram 2" title="Dekorativ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diagram</a:t>
            </a:r>
          </a:p>
        </p:txBody>
      </p:sp>
      <p:sp>
        <p:nvSpPr>
          <p:cNvPr id="7" name="Figur 62" title="Dekorativ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19071201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da-DK" noProof="0"/>
              <a:t>Klik for at tilføje </a:t>
            </a:r>
            <a:br>
              <a:rPr lang="da-DK" noProof="0"/>
            </a:br>
            <a:r>
              <a:rPr lang="da-DK" noProof="0"/>
              <a:t>Slidetitel her</a:t>
            </a:r>
          </a:p>
        </p:txBody>
      </p:sp>
      <p:sp>
        <p:nvSpPr>
          <p:cNvPr id="13" name="Pladsholder til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4" name="Pladsholder til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da-DK" noProof="0"/>
              <a:t>UNDERTITLEN PLACERES HER</a:t>
            </a:r>
          </a:p>
        </p:txBody>
      </p:sp>
      <p:sp>
        <p:nvSpPr>
          <p:cNvPr id="3" name="Pladsholder for diagram 2" title="Dekorativ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diagram</a:t>
            </a:r>
          </a:p>
        </p:txBody>
      </p:sp>
    </p:spTree>
    <p:extLst>
      <p:ext uri="{BB962C8B-B14F-4D97-AF65-F5344CB8AC3E}">
        <p14:creationId xmlns:p14="http://schemas.microsoft.com/office/powerpoint/2010/main" val="14474644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da-DK" noProof="0"/>
              <a:t>Klik for at tilføje </a:t>
            </a:r>
            <a:br>
              <a:rPr lang="da-DK" noProof="0"/>
            </a:br>
            <a:r>
              <a:rPr lang="da-DK" noProof="0"/>
              <a:t>Slidetitel her</a:t>
            </a:r>
          </a:p>
        </p:txBody>
      </p:sp>
      <p:sp>
        <p:nvSpPr>
          <p:cNvPr id="13" name="Pladsholder til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4" name="Pladsholder til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da-DK" noProof="0"/>
              <a:t>UNDERTITLEN PLACERES HER</a:t>
            </a:r>
          </a:p>
        </p:txBody>
      </p:sp>
      <p:sp>
        <p:nvSpPr>
          <p:cNvPr id="3" name="Pladsholder for diagram 2" title="Dekorativ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diagram</a:t>
            </a:r>
          </a:p>
        </p:txBody>
      </p:sp>
    </p:spTree>
    <p:extLst>
      <p:ext uri="{BB962C8B-B14F-4D97-AF65-F5344CB8AC3E}">
        <p14:creationId xmlns:p14="http://schemas.microsoft.com/office/powerpoint/2010/main" val="42422074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da-DK" noProof="0"/>
              <a:t>Klik for at tilføje </a:t>
            </a:r>
            <a:br>
              <a:rPr lang="da-DK" noProof="0"/>
            </a:br>
            <a:r>
              <a:rPr lang="da-DK" noProof="0"/>
              <a:t>Slidetitel her</a:t>
            </a:r>
          </a:p>
        </p:txBody>
      </p:sp>
      <p:sp>
        <p:nvSpPr>
          <p:cNvPr id="13" name="Pladsholder til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3" name="Pladsholder for diagram 2" title="Dekorativ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diagram</a:t>
            </a:r>
          </a:p>
        </p:txBody>
      </p:sp>
    </p:spTree>
    <p:extLst>
      <p:ext uri="{BB962C8B-B14F-4D97-AF65-F5344CB8AC3E}">
        <p14:creationId xmlns:p14="http://schemas.microsoft.com/office/powerpoint/2010/main" val="3988276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da-DK" noProof="0"/>
              <a:t>Klik for at tilføje </a:t>
            </a:r>
            <a:br>
              <a:rPr lang="da-DK" noProof="0"/>
            </a:br>
            <a:r>
              <a:rPr lang="da-DK" noProof="0"/>
              <a:t>Slidetitel her</a:t>
            </a:r>
          </a:p>
        </p:txBody>
      </p:sp>
      <p:sp>
        <p:nvSpPr>
          <p:cNvPr id="13" name="Pladsholder til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3" name="Pladsholder for diagram 2" title="Dekorativ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diagram</a:t>
            </a:r>
          </a:p>
        </p:txBody>
      </p:sp>
      <p:sp>
        <p:nvSpPr>
          <p:cNvPr id="4" name="Pladsholder til billede 3" title="Dekorativ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7158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TILFØJE EN TITEL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SKRIV UNDERTITLEN HER</a:t>
            </a:r>
          </a:p>
        </p:txBody>
      </p:sp>
      <p:sp>
        <p:nvSpPr>
          <p:cNvPr id="5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  <p:sp>
        <p:nvSpPr>
          <p:cNvPr id="7" name="Rektangel 6" title="Dekorativ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56946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da-DK" noProof="0"/>
              <a:t>KLIK FOR AT REDIGERE MASTERTYPOGRAFIEN FOR OVERSKRIFTER</a:t>
            </a:r>
          </a:p>
        </p:txBody>
      </p:sp>
      <p:sp>
        <p:nvSpPr>
          <p:cNvPr id="11" name="Pladsholder til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da-DK" noProof="0"/>
              <a:t>UNDERTITLEN PLACERES HER</a:t>
            </a:r>
          </a:p>
        </p:txBody>
      </p:sp>
      <p:sp>
        <p:nvSpPr>
          <p:cNvPr id="4" name="Pladsholder for tabel 3" title="Dekorativ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en tabel</a:t>
            </a:r>
          </a:p>
        </p:txBody>
      </p:sp>
    </p:spTree>
    <p:extLst>
      <p:ext uri="{BB962C8B-B14F-4D97-AF65-F5344CB8AC3E}">
        <p14:creationId xmlns:p14="http://schemas.microsoft.com/office/powerpoint/2010/main" val="23865693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547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4" name="Pladsholder til billede 6" title="Dekorativ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a-DK" noProof="0"/>
              <a:t>Klik på ikonet for at tilføje et billede</a:t>
            </a:r>
          </a:p>
        </p:txBody>
      </p:sp>
      <p:sp>
        <p:nvSpPr>
          <p:cNvPr id="6" name="Pladsholder til billede 6" title="Dekorativ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a-DK" noProof="0"/>
              <a:t>Klik på ikonet for at tilføje et billede</a:t>
            </a:r>
          </a:p>
        </p:txBody>
      </p:sp>
      <p:sp>
        <p:nvSpPr>
          <p:cNvPr id="7" name="Pladsholder til billede 6" title="Dekorativ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a-DK" noProof="0"/>
              <a:t>Klik på ikonet for at tilføje et billede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da-DK" noProof="0"/>
              <a:t>Klik for at tilføje </a:t>
            </a:r>
            <a:br>
              <a:rPr lang="da-DK" noProof="0"/>
            </a:br>
            <a:r>
              <a:rPr lang="da-DK" noProof="0"/>
              <a:t>Slidetitel her</a:t>
            </a:r>
          </a:p>
        </p:txBody>
      </p:sp>
      <p:sp>
        <p:nvSpPr>
          <p:cNvPr id="10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31505389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6" title="Dekorativ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a-DK" noProof="0"/>
              <a:t>Klik på ikonet for at tilføje et billede</a:t>
            </a:r>
          </a:p>
        </p:txBody>
      </p:sp>
      <p:sp>
        <p:nvSpPr>
          <p:cNvPr id="6" name="Pladsholder til billede 6" title="Dekorativ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a-DK" noProof="0"/>
              <a:t>Klik på ikonet for at tilføje et billede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da-DK" noProof="0"/>
              <a:t>Klik for at tilføje </a:t>
            </a:r>
            <a:br>
              <a:rPr lang="da-DK" noProof="0"/>
            </a:br>
            <a:r>
              <a:rPr lang="da-DK" noProof="0"/>
              <a:t>Slidetitel her</a:t>
            </a:r>
          </a:p>
        </p:txBody>
      </p:sp>
      <p:sp>
        <p:nvSpPr>
          <p:cNvPr id="10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23570677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4" title="Dekorativ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billede 4" title="Dekorativ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" name="Pladsholder til billede 4" title="Dekorativ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6" name="Pladsholder til billede 4" title="Dekorativ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7" name="Pladsholder til billede 4" title="Dekorativ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8" name="Pladsholder til billede 4" title="Dekorativ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" name="Rektangel 1" title="Dekorativ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9" name="Rektangel 8" title="Dekorativ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0" name="Rektangel 9" title="Dekorativ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1" name="Rektangel 10" title="Dekorativ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87906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TILFØJE EN TITEL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SKRIV UNDERTITLEN HER</a:t>
            </a:r>
          </a:p>
        </p:txBody>
      </p:sp>
      <p:sp>
        <p:nvSpPr>
          <p:cNvPr id="5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  <p:sp>
        <p:nvSpPr>
          <p:cNvPr id="7" name="Rektangel 6" title="Dekorativ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55638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opdel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TILFØJE EN TITEL</a:t>
            </a:r>
          </a:p>
        </p:txBody>
      </p:sp>
      <p:sp>
        <p:nvSpPr>
          <p:cNvPr id="9" name="Pladsholder til tekst 12" title="Dekorativ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SKRIV UNDERTITLEN HER</a:t>
            </a:r>
          </a:p>
        </p:txBody>
      </p:sp>
      <p:sp>
        <p:nvSpPr>
          <p:cNvPr id="6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230154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kille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4" title="Dekorativ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KLIK FOR AT TILFØJE EN TITEL</a:t>
            </a:r>
          </a:p>
        </p:txBody>
      </p:sp>
      <p:sp>
        <p:nvSpPr>
          <p:cNvPr id="9" name="Pladsholder til tekst 12" title="Dekorativ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SKRIV UNDERTITLEN HER</a:t>
            </a:r>
          </a:p>
        </p:txBody>
      </p:sp>
      <p:sp>
        <p:nvSpPr>
          <p:cNvPr id="6" name="Figur 62" title="Dekorativ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9333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a-DK" noProof="0" dirty="0"/>
              <a:t>Klik for at redigere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A42569C-9997-4009-FBFA-52C9E9C7F5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6"/>
          <a:srcRect r="4633"/>
          <a:stretch/>
        </p:blipFill>
        <p:spPr>
          <a:xfrm>
            <a:off x="288401" y="6102746"/>
            <a:ext cx="11065400" cy="82056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2DEC99F-0E7B-C18F-572D-E5CA33008E24}"/>
              </a:ext>
            </a:extLst>
          </p:cNvPr>
          <p:cNvPicPr>
            <a:picLocks noChangeAspect="1"/>
          </p:cNvPicPr>
          <p:nvPr userDrawn="1"/>
        </p:nvPicPr>
        <p:blipFill>
          <a:blip r:embed="rId67"/>
          <a:stretch>
            <a:fillRect/>
          </a:stretch>
        </p:blipFill>
        <p:spPr>
          <a:xfrm>
            <a:off x="191523" y="136525"/>
            <a:ext cx="11808954" cy="70291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0325D4A-9602-93CC-27E5-D168CA25DCE2}"/>
              </a:ext>
            </a:extLst>
          </p:cNvPr>
          <p:cNvPicPr>
            <a:picLocks noChangeAspect="1"/>
          </p:cNvPicPr>
          <p:nvPr userDrawn="1"/>
        </p:nvPicPr>
        <p:blipFill>
          <a:blip r:embed="rId68"/>
          <a:stretch>
            <a:fillRect/>
          </a:stretch>
        </p:blipFill>
        <p:spPr>
          <a:xfrm>
            <a:off x="10272715" y="6221708"/>
            <a:ext cx="1919285" cy="6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5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microsoft.com/office/2007/relationships/hdphoto" Target="../media/hdphoto2.wdp"/><Relationship Id="rId11" Type="http://schemas.openxmlformats.org/officeDocument/2006/relationships/image" Target="../media/image8.jp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7EAB6E-5FFF-4923-BC7F-D2C71AD2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a-DK" dirty="0"/>
              <a:t>ICEBREAKER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B9D52A4D-8886-4F74-02F7-5C862256AADE}"/>
              </a:ext>
            </a:extLst>
          </p:cNvPr>
          <p:cNvSpPr txBox="1">
            <a:spLocks/>
          </p:cNvSpPr>
          <p:nvPr/>
        </p:nvSpPr>
        <p:spPr>
          <a:xfrm>
            <a:off x="7448000" y="1472699"/>
            <a:ext cx="4744000" cy="359701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Marlukkaarlusi</a:t>
            </a:r>
            <a:r>
              <a:rPr kumimoji="0" lang="da-DK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.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/ To-og-to sammen.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Tulleriaallusi</a:t>
            </a:r>
            <a:r>
              <a:rPr kumimoji="0" lang="da-DK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 </a:t>
            </a:r>
            <a:r>
              <a:rPr kumimoji="0" lang="da-DK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oqartassaasi</a:t>
            </a:r>
            <a:r>
              <a:rPr kumimoji="0" lang="da-DK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 1-2-3.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/ I skal skiftes til at sige 1-2-3.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Minutsi</a:t>
            </a:r>
            <a:r>
              <a:rPr kumimoji="0" lang="da-DK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 </a:t>
            </a:r>
            <a:r>
              <a:rPr kumimoji="0" lang="da-DK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ataaseq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. / 1 minut.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Maleruagassani</a:t>
            </a:r>
            <a:r>
              <a:rPr kumimoji="0" lang="da-DK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 </a:t>
            </a:r>
            <a:r>
              <a:rPr kumimoji="0" lang="da-DK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allannguutit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. / Ændringer i spillereglerne: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2 = </a:t>
            </a:r>
            <a:r>
              <a:rPr kumimoji="0" lang="da-DK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ersaartarneq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/ klap - </a:t>
            </a:r>
            <a:r>
              <a:rPr kumimoji="0" lang="da-DK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Minutsi</a:t>
            </a:r>
            <a:r>
              <a:rPr kumimoji="0" lang="da-DK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 </a:t>
            </a:r>
            <a:r>
              <a:rPr kumimoji="0" lang="da-DK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ataaseq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.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 / 1 minut.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3 = </a:t>
            </a:r>
            <a:r>
              <a:rPr kumimoji="0" lang="da-DK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tukkarneq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/ tramp - </a:t>
            </a:r>
            <a:r>
              <a:rPr kumimoji="0" lang="da-DK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Minutsi</a:t>
            </a:r>
            <a:r>
              <a:rPr kumimoji="0" lang="da-DK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 </a:t>
            </a:r>
            <a:r>
              <a:rPr kumimoji="0" lang="da-DK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ataaseq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. / 1 minut.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1 = </a:t>
            </a:r>
            <a:r>
              <a:rPr kumimoji="0" lang="da-DK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aalaterineq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ea typeface="+mn-ea"/>
                <a:cs typeface="Arial" panose="020B0604020202020204" pitchFamily="34" charset="0"/>
              </a:rPr>
              <a:t>/ vink</a:t>
            </a:r>
          </a:p>
        </p:txBody>
      </p:sp>
    </p:spTree>
    <p:extLst>
      <p:ext uri="{BB962C8B-B14F-4D97-AF65-F5344CB8AC3E}">
        <p14:creationId xmlns:p14="http://schemas.microsoft.com/office/powerpoint/2010/main" val="66019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r>
              <a:rPr lang="da-DK" b="1" i="1" dirty="0" err="1"/>
              <a:t>Eqimattat</a:t>
            </a:r>
            <a:r>
              <a:rPr lang="da-DK" b="1" i="1" dirty="0"/>
              <a:t> sisamat </a:t>
            </a:r>
            <a:r>
              <a:rPr lang="da-DK" b="1" i="1" dirty="0" err="1"/>
              <a:t>tallimallu</a:t>
            </a:r>
            <a:r>
              <a:rPr lang="da-DK" b="1" i="1" dirty="0"/>
              <a:t> </a:t>
            </a:r>
            <a:r>
              <a:rPr lang="da-DK" b="1" i="1" dirty="0" err="1"/>
              <a:t>akornanni</a:t>
            </a:r>
            <a:r>
              <a:rPr lang="da-DK" b="1" i="1" dirty="0"/>
              <a:t> </a:t>
            </a:r>
            <a:r>
              <a:rPr lang="da-DK" b="1" i="1" dirty="0" err="1"/>
              <a:t>inuttallit</a:t>
            </a:r>
            <a:r>
              <a:rPr lang="da-DK" i="1" dirty="0"/>
              <a:t>.</a:t>
            </a:r>
          </a:p>
          <a:p>
            <a:r>
              <a:rPr lang="da-DK" dirty="0"/>
              <a:t>Gruppe af 4-5 personer.</a:t>
            </a:r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068658"/>
            <a:ext cx="3977648" cy="1063464"/>
          </a:xfrm>
        </p:spPr>
        <p:txBody>
          <a:bodyPr rtlCol="0">
            <a:normAutofit fontScale="92500" lnSpcReduction="10000"/>
          </a:bodyPr>
          <a:lstStyle/>
          <a:p>
            <a:r>
              <a:rPr lang="da-DK" b="1" i="1" dirty="0" err="1"/>
              <a:t>Ataatsip</a:t>
            </a:r>
            <a:r>
              <a:rPr lang="da-DK" b="1" i="1" dirty="0"/>
              <a:t> </a:t>
            </a:r>
            <a:r>
              <a:rPr lang="da-DK" b="1" i="1" dirty="0" err="1"/>
              <a:t>korti</a:t>
            </a:r>
            <a:r>
              <a:rPr lang="da-DK" b="1" i="1" dirty="0"/>
              <a:t> </a:t>
            </a:r>
            <a:r>
              <a:rPr lang="da-DK" b="1" i="1" dirty="0" err="1"/>
              <a:t>apeqqummik</a:t>
            </a:r>
            <a:r>
              <a:rPr lang="da-DK" b="1" i="1" dirty="0"/>
              <a:t> </a:t>
            </a:r>
            <a:r>
              <a:rPr lang="da-DK" b="1" i="1" dirty="0" err="1"/>
              <a:t>oqaloqatigiissutissamik</a:t>
            </a:r>
            <a:r>
              <a:rPr lang="da-DK" b="1" i="1" dirty="0"/>
              <a:t> </a:t>
            </a:r>
            <a:r>
              <a:rPr lang="da-DK" b="1" i="1" dirty="0" err="1"/>
              <a:t>imalik</a:t>
            </a:r>
            <a:r>
              <a:rPr lang="da-DK" b="1" i="1" dirty="0"/>
              <a:t> </a:t>
            </a:r>
            <a:r>
              <a:rPr lang="da-DK" b="1" i="1" dirty="0" err="1"/>
              <a:t>tigussavaa</a:t>
            </a:r>
            <a:r>
              <a:rPr lang="da-DK" b="1" i="1" dirty="0"/>
              <a:t> </a:t>
            </a:r>
            <a:r>
              <a:rPr lang="da-DK" b="1" i="1" dirty="0" err="1"/>
              <a:t>arlartillu</a:t>
            </a:r>
            <a:r>
              <a:rPr lang="da-DK" b="1" i="1" dirty="0"/>
              <a:t> </a:t>
            </a:r>
            <a:r>
              <a:rPr lang="da-DK" b="1" i="1" dirty="0" err="1"/>
              <a:t>akeqqaartussatut</a:t>
            </a:r>
            <a:r>
              <a:rPr lang="da-DK" b="1" i="1" dirty="0"/>
              <a:t> </a:t>
            </a:r>
            <a:r>
              <a:rPr lang="da-DK" b="1" i="1" dirty="0" err="1"/>
              <a:t>toqqarlugu</a:t>
            </a:r>
            <a:r>
              <a:rPr lang="da-DK" b="1" i="1" dirty="0"/>
              <a:t>. </a:t>
            </a:r>
            <a:endParaRPr lang="da-DK" b="1" dirty="0"/>
          </a:p>
          <a:p>
            <a:r>
              <a:rPr lang="da-DK" dirty="0"/>
              <a:t>Én person fra gruppen tager et Dialogkort og vælger en anden person fra gruppen til at starte med at svare. 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193126"/>
            <a:ext cx="3977648" cy="1063463"/>
          </a:xfrm>
        </p:spPr>
        <p:txBody>
          <a:bodyPr rtlCol="0">
            <a:normAutofit fontScale="92500" lnSpcReduction="10000"/>
          </a:bodyPr>
          <a:lstStyle/>
          <a:p>
            <a:r>
              <a:rPr lang="da-DK" b="1" i="1" dirty="0" err="1"/>
              <a:t>Kortimik</a:t>
            </a:r>
            <a:r>
              <a:rPr lang="da-DK" b="1" i="1" dirty="0"/>
              <a:t> </a:t>
            </a:r>
            <a:r>
              <a:rPr lang="da-DK" b="1" i="1" dirty="0" err="1"/>
              <a:t>apeqqummik</a:t>
            </a:r>
            <a:r>
              <a:rPr lang="da-DK" b="1" i="1" dirty="0"/>
              <a:t> </a:t>
            </a:r>
            <a:r>
              <a:rPr lang="da-DK" b="1" i="1" dirty="0" err="1"/>
              <a:t>oqaluuserisassamik</a:t>
            </a:r>
            <a:r>
              <a:rPr lang="da-DK" b="1" i="1" dirty="0"/>
              <a:t> </a:t>
            </a:r>
            <a:r>
              <a:rPr lang="da-DK" b="1" i="1" dirty="0" err="1"/>
              <a:t>imalimmik</a:t>
            </a:r>
            <a:r>
              <a:rPr lang="da-DK" b="1" i="1" dirty="0"/>
              <a:t> </a:t>
            </a:r>
            <a:r>
              <a:rPr lang="da-DK" b="1" i="1" dirty="0" err="1"/>
              <a:t>nutaamik</a:t>
            </a:r>
            <a:r>
              <a:rPr lang="da-DK" b="1" i="1" dirty="0"/>
              <a:t> </a:t>
            </a:r>
            <a:r>
              <a:rPr lang="da-DK" b="1" i="1" dirty="0" err="1"/>
              <a:t>toqqaasoqartinnagu</a:t>
            </a:r>
            <a:r>
              <a:rPr lang="da-DK" b="1" i="1" dirty="0"/>
              <a:t> </a:t>
            </a:r>
            <a:r>
              <a:rPr lang="da-DK" b="1" i="1" dirty="0" err="1"/>
              <a:t>eqimattamiittut</a:t>
            </a:r>
            <a:r>
              <a:rPr lang="da-DK" b="1" i="1" dirty="0"/>
              <a:t> </a:t>
            </a:r>
            <a:r>
              <a:rPr lang="da-DK" b="1" i="1" dirty="0" err="1"/>
              <a:t>tamarmik</a:t>
            </a:r>
            <a:r>
              <a:rPr lang="da-DK" b="1" i="1" dirty="0"/>
              <a:t> </a:t>
            </a:r>
            <a:r>
              <a:rPr lang="da-DK" b="1" i="1" dirty="0" err="1"/>
              <a:t>akissapput</a:t>
            </a:r>
            <a:r>
              <a:rPr lang="da-DK" b="1" i="1" dirty="0"/>
              <a:t>. </a:t>
            </a:r>
            <a:endParaRPr lang="da-DK" b="1" dirty="0"/>
          </a:p>
          <a:p>
            <a:r>
              <a:rPr lang="da-DK" dirty="0"/>
              <a:t>Alle i gruppen skal svare, inden der vælges et nyt Dialogkort.</a:t>
            </a:r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471988"/>
            <a:ext cx="3977648" cy="1395934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da-DK" b="1" i="1" dirty="0" err="1"/>
              <a:t>Apeqqummut</a:t>
            </a:r>
            <a:r>
              <a:rPr lang="da-DK" b="1" i="1" dirty="0"/>
              <a:t> </a:t>
            </a:r>
            <a:r>
              <a:rPr lang="da-DK" b="1" i="1" dirty="0" err="1"/>
              <a:t>minutsit</a:t>
            </a:r>
            <a:r>
              <a:rPr lang="da-DK" b="1" i="1" dirty="0"/>
              <a:t> tallimat </a:t>
            </a:r>
            <a:r>
              <a:rPr lang="da-DK" b="1" i="1" dirty="0" err="1"/>
              <a:t>missaat</a:t>
            </a:r>
            <a:r>
              <a:rPr lang="da-DK" b="1" i="1" dirty="0"/>
              <a:t> </a:t>
            </a:r>
            <a:r>
              <a:rPr lang="da-DK" b="1" i="1" dirty="0" err="1"/>
              <a:t>atorsigik</a:t>
            </a:r>
            <a:r>
              <a:rPr lang="da-DK" b="1" i="1" dirty="0"/>
              <a:t>. </a:t>
            </a:r>
            <a:r>
              <a:rPr lang="da-DK" b="1" i="1" dirty="0" err="1"/>
              <a:t>Apeqqutit</a:t>
            </a:r>
            <a:r>
              <a:rPr lang="da-DK" b="1" i="1" dirty="0"/>
              <a:t> </a:t>
            </a:r>
            <a:r>
              <a:rPr lang="da-DK" b="1" i="1" dirty="0" err="1"/>
              <a:t>ilaasa</a:t>
            </a:r>
            <a:r>
              <a:rPr lang="da-DK" b="1" i="1" dirty="0"/>
              <a:t> </a:t>
            </a:r>
            <a:r>
              <a:rPr lang="da-DK" b="1" i="1" dirty="0" err="1"/>
              <a:t>piffissamik</a:t>
            </a:r>
            <a:r>
              <a:rPr lang="da-DK" b="1" i="1" dirty="0"/>
              <a:t> </a:t>
            </a:r>
            <a:r>
              <a:rPr lang="da-DK" b="1" i="1" dirty="0" err="1"/>
              <a:t>annertunerusumik</a:t>
            </a:r>
            <a:r>
              <a:rPr lang="da-DK" b="1" i="1" dirty="0"/>
              <a:t> </a:t>
            </a:r>
            <a:r>
              <a:rPr lang="da-DK" b="1" i="1" dirty="0" err="1"/>
              <a:t>atuiffiginissaat</a:t>
            </a:r>
            <a:r>
              <a:rPr lang="da-DK" b="1" i="1" dirty="0"/>
              <a:t> </a:t>
            </a:r>
            <a:r>
              <a:rPr lang="da-DK" b="1" i="1" dirty="0" err="1"/>
              <a:t>ajornaquteqanngilaq</a:t>
            </a:r>
            <a:r>
              <a:rPr lang="da-DK" b="1" dirty="0"/>
              <a:t>.</a:t>
            </a:r>
          </a:p>
          <a:p>
            <a:pPr>
              <a:lnSpc>
                <a:spcPct val="120000"/>
              </a:lnSpc>
            </a:pPr>
            <a:r>
              <a:rPr lang="da-DK" dirty="0"/>
              <a:t>Brug cirka 5 minutter på hvert spørgsmål. Det er helt ok, hvis nogle spørgsmål kræver længere tid.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57" y="162046"/>
            <a:ext cx="4008437" cy="2333452"/>
          </a:xfrm>
        </p:spPr>
        <p:txBody>
          <a:bodyPr rtlCol="0">
            <a:noAutofit/>
          </a:bodyPr>
          <a:lstStyle/>
          <a:p>
            <a:pPr rtl="0"/>
            <a:r>
              <a:rPr lang="da-DK" sz="3600" i="1" dirty="0"/>
              <a:t>SAQQUMMIUSSINEQ MALERUAGASSALLU </a:t>
            </a:r>
            <a:r>
              <a:rPr lang="da-DK" sz="3600" dirty="0"/>
              <a:t>/ INTRODUKTION OG SPILLEREGLER</a:t>
            </a:r>
          </a:p>
        </p:txBody>
      </p:sp>
      <p:sp>
        <p:nvSpPr>
          <p:cNvPr id="66" name="Pladsholder til tekst 65">
            <a:extLst>
              <a:ext uri="{FF2B5EF4-FFF2-40B4-BE49-F238E27FC236}">
                <a16:creationId xmlns:a16="http://schemas.microsoft.com/office/drawing/2014/main" id="{1AEF3ED8-A75C-4318-877C-139C98C000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da-DK" b="1" dirty="0"/>
              <a:t>KORTIT APEQQUTINIK OQALOQATIGIISSUTISSANIK IMALLIT </a:t>
            </a:r>
            <a:r>
              <a:rPr lang="da-DK" dirty="0"/>
              <a:t>/ DIALOGKORT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D9C2EAA8-D3C6-403B-B439-F95C60D0B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187430"/>
            <a:ext cx="4008438" cy="1595853"/>
          </a:xfrm>
        </p:spPr>
        <p:txBody>
          <a:bodyPr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i="1" dirty="0" err="1"/>
              <a:t>Ilissi</a:t>
            </a:r>
            <a:r>
              <a:rPr lang="da-DK" sz="1800" b="1" i="1" dirty="0"/>
              <a:t> </a:t>
            </a:r>
            <a:r>
              <a:rPr lang="da-DK" sz="1800" b="1" i="1" dirty="0" err="1"/>
              <a:t>misigisasi</a:t>
            </a:r>
            <a:r>
              <a:rPr lang="da-DK" sz="1800" i="1" dirty="0"/>
              <a:t>. </a:t>
            </a:r>
            <a:r>
              <a:rPr lang="da-DK" sz="1800" dirty="0"/>
              <a:t>/ Jeres oplevelser.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i="1" dirty="0" err="1"/>
              <a:t>Ilissi</a:t>
            </a:r>
            <a:r>
              <a:rPr lang="da-DK" sz="1800" b="1" i="1" dirty="0"/>
              <a:t> </a:t>
            </a:r>
            <a:r>
              <a:rPr lang="da-DK" sz="1800" b="1" i="1" dirty="0" err="1"/>
              <a:t>isummasi</a:t>
            </a:r>
            <a:r>
              <a:rPr lang="da-DK" sz="1800" b="1" i="1" dirty="0"/>
              <a:t>.</a:t>
            </a:r>
            <a:r>
              <a:rPr lang="da-DK" sz="1800" b="1" dirty="0"/>
              <a:t> </a:t>
            </a:r>
            <a:r>
              <a:rPr lang="da-DK" sz="1800" dirty="0"/>
              <a:t>/ Jeres holdninger.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i="1" dirty="0" err="1"/>
              <a:t>Ilissi</a:t>
            </a:r>
            <a:r>
              <a:rPr lang="da-DK" sz="1800" b="1" i="1" dirty="0"/>
              <a:t> </a:t>
            </a:r>
            <a:r>
              <a:rPr lang="da-DK" sz="1800" b="1" i="1" dirty="0" err="1"/>
              <a:t>aallaavissi</a:t>
            </a:r>
            <a:r>
              <a:rPr lang="da-DK" sz="1800" b="1" dirty="0"/>
              <a:t>. </a:t>
            </a:r>
            <a:r>
              <a:rPr lang="da-DK" sz="1800" dirty="0"/>
              <a:t>/ Jeres udgangspunkt.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40" name="Pladsholder til billede 39" title="Dekorativ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4976" t="-18769" r="-20858" b="-17066"/>
          <a:stretch/>
        </p:blipFill>
        <p:spPr>
          <a:prstGeom prst="rect">
            <a:avLst/>
          </a:prstGeom>
        </p:spPr>
      </p:pic>
      <p:pic>
        <p:nvPicPr>
          <p:cNvPr id="41" name="Pladsholder til billede 40" title="Dekorativ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3860" t="-15649" r="-14314" b="-12525"/>
          <a:stretch/>
        </p:blipFill>
        <p:spPr>
          <a:xfrm>
            <a:off x="6749917" y="3377616"/>
            <a:ext cx="885235" cy="885235"/>
          </a:xfrm>
          <a:prstGeom prst="rect">
            <a:avLst/>
          </a:prstGeom>
        </p:spPr>
      </p:pic>
      <p:pic>
        <p:nvPicPr>
          <p:cNvPr id="42" name="Pladsholder til billede 41" title="Dekorativ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1524" t="-8482" r="-20795" b="-8139"/>
          <a:stretch/>
        </p:blipFill>
        <p:spPr>
          <a:xfrm>
            <a:off x="6749917" y="2116153"/>
            <a:ext cx="885235" cy="885235"/>
          </a:xfrm>
          <a:prstGeom prst="rect">
            <a:avLst/>
          </a:prstGeom>
        </p:spPr>
      </p:pic>
      <p:pic>
        <p:nvPicPr>
          <p:cNvPr id="43" name="Pladsholder til billede 42" title="Dekorativ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214" t="-9857" r="-9487" b="-7844"/>
          <a:stretch/>
        </p:blipFill>
        <p:spPr>
          <a:xfrm>
            <a:off x="6749917" y="4632720"/>
            <a:ext cx="885235" cy="8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0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/>
          <a:p>
            <a:r>
              <a:rPr lang="da-DK" sz="1300" b="1" i="1" dirty="0" err="1"/>
              <a:t>Eqimattat</a:t>
            </a:r>
            <a:r>
              <a:rPr lang="da-DK" sz="1300" b="1" i="1" dirty="0"/>
              <a:t> sisamat </a:t>
            </a:r>
            <a:r>
              <a:rPr lang="da-DK" sz="1300" b="1" i="1" dirty="0" err="1"/>
              <a:t>tallimallu</a:t>
            </a:r>
            <a:r>
              <a:rPr lang="da-DK" sz="1300" b="1" i="1" dirty="0"/>
              <a:t> </a:t>
            </a:r>
            <a:r>
              <a:rPr lang="da-DK" sz="1300" b="1" i="1" dirty="0" err="1"/>
              <a:t>akornanni</a:t>
            </a:r>
            <a:r>
              <a:rPr lang="da-DK" sz="1300" b="1" i="1" dirty="0"/>
              <a:t> </a:t>
            </a:r>
            <a:r>
              <a:rPr lang="da-DK" sz="1300" b="1" i="1" dirty="0" err="1"/>
              <a:t>inuttallit</a:t>
            </a:r>
            <a:r>
              <a:rPr lang="da-DK" sz="1300" b="1" i="1" dirty="0"/>
              <a:t>.</a:t>
            </a:r>
          </a:p>
          <a:p>
            <a:pPr rtl="0"/>
            <a:r>
              <a:rPr lang="da-DK" sz="1300" dirty="0"/>
              <a:t>Gruppe af 4-5 personer.</a:t>
            </a:r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230743"/>
            <a:ext cx="3977648" cy="999126"/>
          </a:xfrm>
        </p:spPr>
        <p:txBody>
          <a:bodyPr rtlCol="0" anchor="ctr">
            <a:normAutofit fontScale="92500"/>
          </a:bodyPr>
          <a:lstStyle/>
          <a:p>
            <a:r>
              <a:rPr lang="da-DK" b="1" dirty="0" err="1"/>
              <a:t>Ataaseq</a:t>
            </a:r>
            <a:r>
              <a:rPr lang="da-DK" b="1" dirty="0"/>
              <a:t> </a:t>
            </a:r>
            <a:r>
              <a:rPr lang="da-DK" b="1" dirty="0" err="1"/>
              <a:t>kortimik</a:t>
            </a:r>
            <a:r>
              <a:rPr lang="da-DK" b="1" dirty="0"/>
              <a:t> </a:t>
            </a:r>
            <a:r>
              <a:rPr lang="da-DK" b="1" dirty="0" err="1"/>
              <a:t>tigusissaaq</a:t>
            </a:r>
            <a:r>
              <a:rPr lang="da-DK" b="1" dirty="0"/>
              <a:t> </a:t>
            </a:r>
            <a:r>
              <a:rPr lang="da-DK" b="1" dirty="0" err="1"/>
              <a:t>eqimattamilu</a:t>
            </a:r>
            <a:r>
              <a:rPr lang="da-DK" b="1" dirty="0"/>
              <a:t> </a:t>
            </a:r>
            <a:r>
              <a:rPr lang="da-DK" b="1" dirty="0" err="1"/>
              <a:t>peqataasut</a:t>
            </a:r>
            <a:r>
              <a:rPr lang="da-DK" b="1" dirty="0"/>
              <a:t> </a:t>
            </a:r>
            <a:r>
              <a:rPr lang="da-DK" b="1" dirty="0" err="1"/>
              <a:t>arlaannik</a:t>
            </a:r>
            <a:r>
              <a:rPr lang="da-DK" b="1" dirty="0"/>
              <a:t> </a:t>
            </a:r>
            <a:r>
              <a:rPr lang="da-DK" b="1" dirty="0" err="1"/>
              <a:t>akissuteqaqqaartussamik</a:t>
            </a:r>
            <a:r>
              <a:rPr lang="da-DK" b="1" dirty="0"/>
              <a:t> </a:t>
            </a:r>
            <a:r>
              <a:rPr lang="da-DK" b="1" dirty="0" err="1"/>
              <a:t>toqqaalluni</a:t>
            </a:r>
            <a:r>
              <a:rPr lang="da-DK" b="1" dirty="0"/>
              <a:t>. </a:t>
            </a:r>
          </a:p>
          <a:p>
            <a:pPr rtl="0"/>
            <a:r>
              <a:rPr lang="da-DK" dirty="0"/>
              <a:t>Én person fra gruppen tager et Dialogkort og vælger en anden person fra gruppen til at starte med at svare. </a:t>
            </a:r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4"/>
            <a:ext cx="3977648" cy="1290729"/>
          </a:xfrm>
        </p:spPr>
        <p:txBody>
          <a:bodyPr rtlCol="0" anchor="ctr">
            <a:noAutofit/>
          </a:bodyPr>
          <a:lstStyle/>
          <a:p>
            <a:r>
              <a:rPr lang="da-DK" sz="1300" b="1" i="1" dirty="0" err="1"/>
              <a:t>Maleruagassat</a:t>
            </a:r>
            <a:r>
              <a:rPr lang="da-DK" sz="1300" b="1" i="1" dirty="0"/>
              <a:t> </a:t>
            </a:r>
            <a:r>
              <a:rPr lang="da-DK" sz="1300" b="1" i="1" dirty="0" err="1"/>
              <a:t>allanngortinnerat</a:t>
            </a:r>
            <a:r>
              <a:rPr lang="da-DK" sz="1300" b="1" i="1" dirty="0"/>
              <a:t> </a:t>
            </a:r>
            <a:r>
              <a:rPr lang="da-DK" sz="1300" dirty="0"/>
              <a:t>/ Ændringer i reglerne: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300" b="1" i="1" dirty="0" err="1"/>
              <a:t>Ataaseq</a:t>
            </a:r>
            <a:r>
              <a:rPr lang="da-DK" sz="1300" b="1" i="1" dirty="0"/>
              <a:t> </a:t>
            </a:r>
            <a:r>
              <a:rPr lang="da-DK" sz="1300" b="1" i="1" dirty="0" err="1"/>
              <a:t>akissuteqassaaq</a:t>
            </a:r>
            <a:r>
              <a:rPr lang="da-DK" sz="1300" b="1" i="1" dirty="0"/>
              <a:t>, </a:t>
            </a:r>
            <a:r>
              <a:rPr lang="da-DK" sz="1300" b="1" i="1" dirty="0" err="1"/>
              <a:t>sinnerilu</a:t>
            </a:r>
            <a:r>
              <a:rPr lang="da-DK" sz="1300" b="1" i="1" dirty="0"/>
              <a:t> </a:t>
            </a:r>
            <a:r>
              <a:rPr lang="da-DK" sz="1300" b="1" i="1" dirty="0" err="1"/>
              <a:t>immikkut</a:t>
            </a:r>
            <a:r>
              <a:rPr lang="da-DK" sz="1300" b="1" i="1" dirty="0"/>
              <a:t> </a:t>
            </a:r>
            <a:r>
              <a:rPr lang="da-DK" sz="1300" b="1" i="1" dirty="0" err="1"/>
              <a:t>tamarmik</a:t>
            </a:r>
            <a:r>
              <a:rPr lang="da-DK" sz="1300" b="1" i="1" dirty="0"/>
              <a:t> </a:t>
            </a:r>
            <a:r>
              <a:rPr lang="da-DK" sz="1300" b="1" i="1" dirty="0" err="1"/>
              <a:t>ataatsimik</a:t>
            </a:r>
            <a:r>
              <a:rPr lang="da-DK" sz="1300" b="1" i="1" dirty="0"/>
              <a:t> </a:t>
            </a:r>
            <a:r>
              <a:rPr lang="da-DK" sz="1300" b="1" i="1" dirty="0" err="1"/>
              <a:t>malitseqartitsisumik</a:t>
            </a:r>
            <a:r>
              <a:rPr lang="da-DK" sz="1300" b="1" i="1" dirty="0"/>
              <a:t> </a:t>
            </a:r>
            <a:r>
              <a:rPr lang="da-DK" sz="1300" b="1" i="1" dirty="0" err="1"/>
              <a:t>apeqquteqassapput</a:t>
            </a:r>
            <a:r>
              <a:rPr lang="da-DK" sz="1300" b="1" i="1" dirty="0"/>
              <a:t> </a:t>
            </a:r>
            <a:r>
              <a:rPr lang="da-DK" sz="1300" dirty="0"/>
              <a:t>/ Én person svarer, og de andre skal stille ét opfølgende spørgsmål hver.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88553"/>
            <a:ext cx="3977648" cy="1451574"/>
          </a:xfrm>
        </p:spPr>
        <p:txBody>
          <a:bodyPr rtlCol="0" anchor="ctr">
            <a:normAutofit fontScale="92500"/>
          </a:bodyPr>
          <a:lstStyle/>
          <a:p>
            <a:endParaRPr lang="da-DK" dirty="0"/>
          </a:p>
          <a:p>
            <a:r>
              <a:rPr lang="da-DK" b="1" i="1" dirty="0" err="1"/>
              <a:t>Apeqqutit</a:t>
            </a:r>
            <a:r>
              <a:rPr lang="da-DK" b="1" i="1" dirty="0"/>
              <a:t> </a:t>
            </a:r>
            <a:r>
              <a:rPr lang="da-DK" b="1" i="1" dirty="0" err="1"/>
              <a:t>immikkut</a:t>
            </a:r>
            <a:r>
              <a:rPr lang="da-DK" b="1" i="1" dirty="0"/>
              <a:t> </a:t>
            </a:r>
            <a:r>
              <a:rPr lang="da-DK" b="1" i="1" dirty="0" err="1"/>
              <a:t>tamaasa</a:t>
            </a:r>
            <a:r>
              <a:rPr lang="da-DK" b="1" i="1" dirty="0"/>
              <a:t> </a:t>
            </a:r>
            <a:r>
              <a:rPr lang="da-DK" b="1" i="1" dirty="0" err="1"/>
              <a:t>minutsit</a:t>
            </a:r>
            <a:r>
              <a:rPr lang="da-DK" b="1" i="1" dirty="0"/>
              <a:t> tallimat </a:t>
            </a:r>
            <a:r>
              <a:rPr lang="da-DK" b="1" i="1" dirty="0" err="1"/>
              <a:t>missaannik</a:t>
            </a:r>
            <a:r>
              <a:rPr lang="da-DK" b="1" i="1" dirty="0"/>
              <a:t> </a:t>
            </a:r>
            <a:r>
              <a:rPr lang="da-DK" b="1" i="1" dirty="0" err="1"/>
              <a:t>atuiffigisigik</a:t>
            </a:r>
            <a:r>
              <a:rPr lang="da-DK" b="1" i="1" dirty="0"/>
              <a:t>. </a:t>
            </a:r>
            <a:r>
              <a:rPr lang="da-DK" b="1" i="1" dirty="0" err="1"/>
              <a:t>Apeqqutit</a:t>
            </a:r>
            <a:r>
              <a:rPr lang="da-DK" b="1" i="1" dirty="0"/>
              <a:t> </a:t>
            </a:r>
            <a:r>
              <a:rPr lang="da-DK" b="1" i="1" dirty="0" err="1"/>
              <a:t>ilaasa</a:t>
            </a:r>
            <a:r>
              <a:rPr lang="da-DK" b="1" i="1" dirty="0"/>
              <a:t> </a:t>
            </a:r>
            <a:r>
              <a:rPr lang="da-DK" b="1" i="1" dirty="0" err="1"/>
              <a:t>piffissamik</a:t>
            </a:r>
            <a:r>
              <a:rPr lang="da-DK" b="1" i="1" dirty="0"/>
              <a:t> </a:t>
            </a:r>
            <a:r>
              <a:rPr lang="da-DK" b="1" i="1" dirty="0" err="1"/>
              <a:t>sivisunerusumik</a:t>
            </a:r>
            <a:r>
              <a:rPr lang="da-DK" b="1" i="1" dirty="0"/>
              <a:t> </a:t>
            </a:r>
            <a:r>
              <a:rPr lang="da-DK" b="1" i="1" dirty="0" err="1"/>
              <a:t>atuiffiginissaat</a:t>
            </a:r>
            <a:r>
              <a:rPr lang="da-DK" b="1" i="1" dirty="0"/>
              <a:t> </a:t>
            </a:r>
            <a:r>
              <a:rPr lang="da-DK" b="1" i="1" dirty="0" err="1"/>
              <a:t>ajornaquteqanngilaq</a:t>
            </a:r>
            <a:r>
              <a:rPr lang="da-DK" b="1" i="1" dirty="0"/>
              <a:t>.</a:t>
            </a:r>
          </a:p>
          <a:p>
            <a:r>
              <a:rPr lang="da-DK" dirty="0"/>
              <a:t>Brug cirka 5 minutter på hvert spørgsmål. Det er helt ok, hvis nogle spørgsmål kræver længere tid.</a:t>
            </a:r>
          </a:p>
          <a:p>
            <a:pPr rtl="0"/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57" y="1100290"/>
            <a:ext cx="4008437" cy="1395208"/>
          </a:xfrm>
        </p:spPr>
        <p:txBody>
          <a:bodyPr rtlCol="0" anchor="b">
            <a:normAutofit/>
          </a:bodyPr>
          <a:lstStyle/>
          <a:p>
            <a:pPr rtl="0"/>
            <a:r>
              <a:rPr lang="da-DK" sz="4400" i="1" dirty="0"/>
              <a:t>MALERUAGASSAT</a:t>
            </a:r>
            <a:r>
              <a:rPr lang="da-DK" sz="4400" dirty="0"/>
              <a:t> / </a:t>
            </a:r>
            <a:r>
              <a:rPr lang="da-DK" dirty="0"/>
              <a:t>SPILLEREGLER</a:t>
            </a:r>
          </a:p>
        </p:txBody>
      </p:sp>
      <p:sp>
        <p:nvSpPr>
          <p:cNvPr id="66" name="Pladsholder til tekst 65">
            <a:extLst>
              <a:ext uri="{FF2B5EF4-FFF2-40B4-BE49-F238E27FC236}">
                <a16:creationId xmlns:a16="http://schemas.microsoft.com/office/drawing/2014/main" id="{1AEF3ED8-A75C-4318-877C-139C98C000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058" y="2561159"/>
            <a:ext cx="4008437" cy="602887"/>
          </a:xfrm>
        </p:spPr>
        <p:txBody>
          <a:bodyPr rtlCol="0" anchor="t">
            <a:normAutofit fontScale="92500" lnSpcReduction="10000"/>
          </a:bodyPr>
          <a:lstStyle/>
          <a:p>
            <a:r>
              <a:rPr lang="da-DK" b="1" i="1" dirty="0"/>
              <a:t>KORTIT APEQQUTINIK OQALOQATIGIISSUTISSANIK IMALLIT </a:t>
            </a:r>
            <a:r>
              <a:rPr lang="da-DK" dirty="0"/>
              <a:t>/ DIALOGKORT</a:t>
            </a:r>
          </a:p>
        </p:txBody>
      </p:sp>
      <p:pic>
        <p:nvPicPr>
          <p:cNvPr id="42" name="Pladsholder til billede 41" title="Dekorativ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343" r="4" b="8410"/>
          <a:stretch/>
        </p:blipFill>
        <p:spPr>
          <a:xfrm>
            <a:off x="6872891" y="2495498"/>
            <a:ext cx="449262" cy="449263"/>
          </a:xfrm>
          <a:prstGeom prst="rect">
            <a:avLst/>
          </a:prstGeom>
          <a:noFill/>
        </p:spPr>
      </p:pic>
      <p:pic>
        <p:nvPicPr>
          <p:cNvPr id="41" name="Pladsholder til billede 40" title="Dekorativ"/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4" b="-5"/>
          <a:stretch/>
        </p:blipFill>
        <p:spPr>
          <a:xfrm>
            <a:off x="6874411" y="3797480"/>
            <a:ext cx="449262" cy="449263"/>
          </a:xfrm>
          <a:prstGeom prst="rect">
            <a:avLst/>
          </a:prstGeom>
          <a:noFill/>
        </p:spPr>
      </p:pic>
      <p:pic>
        <p:nvPicPr>
          <p:cNvPr id="40" name="Pladsholder til billede 39" title="Dekorativ"/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" b="1452"/>
          <a:stretch/>
        </p:blipFill>
        <p:spPr>
          <a:xfrm>
            <a:off x="6872708" y="1216025"/>
            <a:ext cx="449262" cy="449263"/>
          </a:xfrm>
          <a:prstGeom prst="rect">
            <a:avLst/>
          </a:prstGeom>
          <a:noFill/>
        </p:spPr>
      </p:pic>
      <p:pic>
        <p:nvPicPr>
          <p:cNvPr id="4" name="Pladsholder til billede 42" title="Dekorativ">
            <a:extLst>
              <a:ext uri="{FF2B5EF4-FFF2-40B4-BE49-F238E27FC236}">
                <a16:creationId xmlns:a16="http://schemas.microsoft.com/office/drawing/2014/main" id="{E35B0421-59C7-5CBC-DA35-F3465AF16F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" b="2"/>
          <a:stretch/>
        </p:blipFill>
        <p:spPr>
          <a:xfrm>
            <a:off x="6872891" y="5090230"/>
            <a:ext cx="449262" cy="449263"/>
          </a:xfrm>
          <a:prstGeom prst="rect">
            <a:avLst/>
          </a:prstGeom>
          <a:noFill/>
        </p:spPr>
      </p:pic>
      <p:pic>
        <p:nvPicPr>
          <p:cNvPr id="8" name="Billede 7" descr="Et billede, der indeholder sne, udendørs, pattedyr&#10;&#10;Automatisk genereret beskrivelse">
            <a:extLst>
              <a:ext uri="{FF2B5EF4-FFF2-40B4-BE49-F238E27FC236}">
                <a16:creationId xmlns:a16="http://schemas.microsoft.com/office/drawing/2014/main" id="{A6A58A31-34A2-5244-B8AF-9FB74D3DCC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3364663"/>
            <a:ext cx="4008437" cy="26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0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-tema">
  <a:themeElements>
    <a:clrScheme name="Brugerdefineret 4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6CC5D3"/>
      </a:accent1>
      <a:accent2>
        <a:srgbClr val="D0DC6D"/>
      </a:accent2>
      <a:accent3>
        <a:srgbClr val="C21D6F"/>
      </a:accent3>
      <a:accent4>
        <a:srgbClr val="5E178B"/>
      </a:accent4>
      <a:accent5>
        <a:srgbClr val="1F1F26"/>
      </a:accent5>
      <a:accent6>
        <a:srgbClr val="C21D6F"/>
      </a:accent6>
      <a:hlink>
        <a:srgbClr val="00194C"/>
      </a:hlink>
      <a:folHlink>
        <a:srgbClr val="954F72"/>
      </a:folHlink>
    </a:clrScheme>
    <a:fontScheme name="Nordatlantpulje">
      <a:majorFont>
        <a:latin typeface="Avenir Next Demi Bold"/>
        <a:ea typeface=""/>
        <a:cs typeface=""/>
      </a:majorFont>
      <a:minorFont>
        <a:latin typeface="Avenir Nex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284938_TF44868783_Win32" id="{5FB0DF45-9803-412B-8368-A41D7AD671F6}" vid="{CA97C6A8-B453-4AA2-9DAF-07569E4C345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316</Words>
  <Application>Microsoft Office PowerPoint</Application>
  <PresentationFormat>Widescreen</PresentationFormat>
  <Paragraphs>35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Avenir Next Demi Bold</vt:lpstr>
      <vt:lpstr>Avenir Next Regular</vt:lpstr>
      <vt:lpstr>Calibri</vt:lpstr>
      <vt:lpstr>1_Office-tema</vt:lpstr>
      <vt:lpstr>ICEBREAKER</vt:lpstr>
      <vt:lpstr>SAQQUMMIUSSINEQ MALERUAGASSALLU / INTRODUKTION OG SPILLEREGLER</vt:lpstr>
      <vt:lpstr>MALERUAGASSAT / SPILLEREGLER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ICEBREAKER</dc:title>
  <dc:creator>Kristina Møldrup Kristensen</dc:creator>
  <cp:lastModifiedBy>Kristina Møldrup Kristensen</cp:lastModifiedBy>
  <cp:revision>1</cp:revision>
  <dcterms:created xsi:type="dcterms:W3CDTF">2024-01-05T17:08:49Z</dcterms:created>
  <dcterms:modified xsi:type="dcterms:W3CDTF">2024-01-05T17:10:06Z</dcterms:modified>
</cp:coreProperties>
</file>